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8.jpg"/><Relationship Id="rId5" Type="http://schemas.openxmlformats.org/officeDocument/2006/relationships/image" Target="../media/image6.jpg"/><Relationship Id="rId6" Type="http://schemas.openxmlformats.org/officeDocument/2006/relationships/image" Target="../media/image9.jpg"/><Relationship Id="rId7"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Une très fine couche de lumière d'abord</a:t>
            </a:r>
            <a:endParaRPr i="1"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Laissez sécher, puis ajoutez des gris clairs</a:t>
            </a:r>
            <a:endParaRPr i="1"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Laissez sécher, puis ajoutez des gris foncés</a:t>
            </a:r>
            <a:endParaRPr i="1"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i="1" lang="en" sz="1000">
                <a:latin typeface="Open Sans"/>
                <a:ea typeface="Open Sans"/>
                <a:cs typeface="Open Sans"/>
                <a:sym typeface="Open Sans"/>
              </a:rPr>
              <a:t>Ajoutez ensuite les gris les plus foncés</a:t>
            </a:r>
            <a:endParaRPr i="1"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Image de référence</a:t>
            </a:r>
            <a:endParaRPr i="1"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i="1" lang="en" sz="1000">
                <a:solidFill>
                  <a:srgbClr val="D9D9D9"/>
                </a:solidFill>
                <a:latin typeface="Open Sans"/>
                <a:ea typeface="Open Sans"/>
                <a:cs typeface="Open Sans"/>
                <a:sym typeface="Open Sans"/>
              </a:rPr>
              <a:t>Peignez ici</a:t>
            </a:r>
            <a:endParaRPr i="1"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Bases de la peinture à l’aquarelle - Apple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L'aquarelle fonctionne mieux lorsque vous peignez du clair au foncé. C'est le contraire du dessin. Cette feuille de travail a pour but de vous aider à voir les différentes formes de lumière et d’obscurité dans les objets. Si c'est votre première fois, utilisez simplement de fines couches de la même couleur. Sinon, essayez de passer d’une couleur chaude, comme l’orange clair, à une couleur froide, comme le violet foncé.</a:t>
            </a:r>
            <a:endParaRPr i="1"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Les bases de l'aquarelle - Orange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L'aquarelle fonctionne mieux lorsque vous peignez du clair au foncé. C'est le contraire du dessin. Cette feuille de travail a pour but de vous aider à voir les différentes formes de lumière et d'obscurité dans les objets. Si c'est votre première fois, utilisez simplement de fines couches de la même couleur. Sinon, essayez de passer d’une couleur chaude, comme l’orange clair, à une couleur froide, comme le violet foncé.</a:t>
            </a:r>
            <a:endParaRPr i="1"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Une très fine couche de lumière d'abord</a:t>
            </a:r>
            <a:endParaRPr i="1"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Laissez sécher, puis ajoutez des gris clairs</a:t>
            </a:r>
            <a:endParaRPr i="1"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Image de référence</a:t>
            </a:r>
            <a:endParaRPr i="1"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i="1" lang="en" sz="1000">
                <a:solidFill>
                  <a:srgbClr val="D9D9D9"/>
                </a:solidFill>
                <a:latin typeface="Open Sans"/>
                <a:ea typeface="Open Sans"/>
                <a:cs typeface="Open Sans"/>
                <a:sym typeface="Open Sans"/>
              </a:rPr>
              <a:t>Peignez ici</a:t>
            </a:r>
            <a:endParaRPr i="1"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Laissez sécher, puis ajoutez des gris foncés</a:t>
            </a:r>
            <a:endParaRPr i="1"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i="1" lang="en" sz="1000">
                <a:latin typeface="Open Sans"/>
                <a:ea typeface="Open Sans"/>
                <a:cs typeface="Open Sans"/>
                <a:sym typeface="Open Sans"/>
              </a:rPr>
              <a:t>Ajoutez ensuite les gris les plus foncés</a:t>
            </a:r>
            <a:endParaRPr i="1"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